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1883" r:id="rId2"/>
    <p:sldId id="1884" r:id="rId3"/>
    <p:sldId id="1885" r:id="rId4"/>
    <p:sldId id="1888" r:id="rId5"/>
    <p:sldId id="1889" r:id="rId6"/>
    <p:sldId id="1886" r:id="rId7"/>
    <p:sldId id="1887" r:id="rId8"/>
    <p:sldId id="1890" r:id="rId9"/>
    <p:sldId id="1891" r:id="rId10"/>
    <p:sldId id="1892" r:id="rId11"/>
    <p:sldId id="1894" r:id="rId12"/>
    <p:sldId id="1893" r:id="rId13"/>
    <p:sldId id="1895" r:id="rId14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79" autoAdjust="0"/>
    <p:restoredTop sz="75588" autoAdjust="0"/>
  </p:normalViewPr>
  <p:slideViewPr>
    <p:cSldViewPr snapToGrid="0">
      <p:cViewPr varScale="1">
        <p:scale>
          <a:sx n="86" d="100"/>
          <a:sy n="86" d="100"/>
        </p:scale>
        <p:origin x="19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DAA078-6513-40F5-8BE5-21681CB5C4B8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017E93-B727-4BA6-9B1E-8C72243DEF79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066802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F2A70B-78F2-4DCF-B53B-C990D2FAFB8A}" type="slidenum">
              <a:rPr lang="en-PK" smtClean="0"/>
              <a:t>1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75355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The theory is simple – by eliminating products, services, or business practices that don’t enhance or facilitate your customer’s journey, you streamline the purchase and fulfillment phase to create a better customer experience.</a:t>
            </a:r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17E93-B727-4BA6-9B1E-8C72243DEF79}" type="slidenum">
              <a:rPr lang="en-PK" smtClean="0"/>
              <a:t>2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563704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Improve 30% now rather than 100% later</a:t>
            </a:r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17E93-B727-4BA6-9B1E-8C72243DEF79}" type="slidenum">
              <a:rPr lang="en-PK" smtClean="0"/>
              <a:t>3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994307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https://www.youtube.com/watch?v=F5vtCRFRAK0</a:t>
            </a:r>
          </a:p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017E93-B727-4BA6-9B1E-8C72243DEF79}" type="slidenum">
              <a:rPr lang="en-PK" smtClean="0"/>
              <a:t>5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014694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606F5-464D-43B6-A5A6-914D56DDF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D18A91-46B5-43F5-987C-131BC6754F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F627D-ED3C-4963-988F-0F81B3E7B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CB38D-C436-4B12-809C-A2CCA0F30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9C061-CF78-4FB9-B21F-D6159245E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769432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67479-B81D-4F3B-9637-F4DD48F9D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6AEA54-DB78-429E-8F73-2F1704882C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1F228-DB8C-4E0E-9F5C-9104AEE80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AD8E1-6D87-474E-8DCB-6C7127E9A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AD426-776C-4401-8F9E-4F826E204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52508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DB98D0-BA61-4945-90AB-D5608AB18B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104DFD-4CD3-4592-89F1-91C17D96A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FB2C0-6B2A-47D3-A61F-88C486CAA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BFE7D-B9B8-4AA3-954D-E75A9D0A7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32F10-CAFF-4924-9C5F-419BDB821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760622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3C610-6886-4B1A-ADB8-306471DDA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4F0E7-B52D-4A34-975E-10275BCD0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10888-F806-41C6-9A3C-571DB0D09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D4F8E-F9D3-48F6-99DD-ECD3ECB7A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2ED11-7EF7-47F3-8337-91FB0DAC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047762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8F648-CAFB-4A56-972C-F00172E55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C9C658-21D1-408B-B280-58B08A1CD6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E5A5B-FE83-4BDB-8BC1-973A422E8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A7322-45B2-40A2-861B-15EE4CE7C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9450C-1571-4B8E-8883-E2FF0F683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521880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DF28F-DEE3-48F0-86D2-AE82EAC3E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0ADBA-2FA1-4D57-A162-6CD8F70C2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A468EA-07C4-49FF-92E2-6A13FD98E2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F8ECB3-9B30-4218-8922-8A461B09A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4F4891-28B6-4D7D-99C5-A3A6FC6D5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C01CCC-DC2E-4AAD-A358-BA1873B0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57856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1D423-3ED5-4068-B093-453446A33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E2C52-D217-44A2-BCF9-2EC986F57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B88B34-B006-4213-BC89-A8B2626DE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0E0DA6-8DDD-4C2D-B653-53E4CE72EA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B8EF71-3EBE-470E-A0F7-303F9AB307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B9DF75-48B4-4CD6-B97A-432AE5741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1A5E2A-78DA-47B9-9F7A-5373309A5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073AEF-47AD-4410-A42F-B0C0AC7EA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298634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3FA69-0646-4BD5-8BFD-78E5CF2C6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2DE594-CC70-4D65-B70A-D36031B4B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3EFACC-E6A0-4B12-A1EE-F614374A6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4226A1-1EDF-4CA3-A0AF-71C9B301B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18886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74B44E-8BF6-4C97-8587-D07FC6641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EF055C-BEEF-4F74-BEC1-ED98B12AD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4262B0-8E1B-480B-A1B1-8F5E8E614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66214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B5C18-77B5-4DC3-A504-63BD46FA2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D60DA-4A2A-4813-8BB2-DB367AEF7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17FB23-62AC-4B48-8A5D-237846DA3C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DB154-595F-4F0D-B618-B6E29B5C4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CFBC2-6363-4454-909A-E624C6229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76BF6-07B2-4203-8FE2-AFA9C69D7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12915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EA9D3-092E-4128-866C-F2583F510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3D397-B32E-4AE3-82B1-6E7E8410C8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0661C-F971-46DE-8BF7-157A95A08E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3B98C1-D261-49E5-94FA-6492B94C1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0AA85E-DEF5-4B12-997C-D5F1828F3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EB8D8E-905D-406C-AF07-D4980123E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0854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22CC5C-7EA7-48C9-BA1B-76AD24BD3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9AA5B-EAA5-4977-AA67-C76D84AA6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70760-1E53-41D6-AE75-A4432B3A54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DC830-DC7E-4094-8DEE-252E1BB71709}" type="datetimeFigureOut">
              <a:rPr lang="en-PK" smtClean="0"/>
              <a:t>01/04/2024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F2D38-6D23-40EB-983C-D9C415C663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0F465-55E1-46BA-A015-748545782A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93970D-32E3-426D-96EE-36FD5DEA0BAE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2809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 Process Engineering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Lean Processes</a:t>
            </a:r>
          </a:p>
          <a:p>
            <a:r>
              <a:rPr lang="en-US" dirty="0"/>
              <a:t>Lecture: 16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664A-E705-D213-5AEB-3E226AA04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4 -  Establish Pull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7F83F-514D-747E-6A78-578E600C1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system to develop what next down stream customer needs</a:t>
            </a:r>
          </a:p>
          <a:p>
            <a:r>
              <a:rPr lang="en-US" dirty="0"/>
              <a:t>Only start work when there is a demand</a:t>
            </a:r>
          </a:p>
          <a:p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164059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91147-B70E-B715-AC32-47C674835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– Continuous Improvement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6FF58-3744-D046-9CF3-EE678A010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Constantly improve every process</a:t>
            </a:r>
          </a:p>
          <a:p>
            <a:r>
              <a:rPr lang="en-US" dirty="0"/>
              <a:t>Can be achieved via PDCA</a:t>
            </a:r>
          </a:p>
          <a:p>
            <a:r>
              <a:rPr lang="en-US" dirty="0"/>
              <a:t>It is more of a shared value than an instructed principle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032586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D771-FE84-D70B-201A-253D07F4A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Lean Processes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BB41A-DC69-DD92-92A0-F4B69A3CA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Shorter Time</a:t>
            </a:r>
          </a:p>
          <a:p>
            <a:r>
              <a:rPr lang="en-US" dirty="0"/>
              <a:t>Decrease inventory</a:t>
            </a:r>
          </a:p>
          <a:p>
            <a:r>
              <a:rPr lang="en-US" dirty="0"/>
              <a:t>Increased productivity</a:t>
            </a:r>
          </a:p>
          <a:p>
            <a:r>
              <a:rPr lang="en-US" dirty="0"/>
              <a:t>Lower costs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803822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7A556-3DCB-57B5-7CA8-891012627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292B4-6977-4068-63D0-B970864A0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07108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F334E-1837-DBD3-809F-4B961295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Lean Process	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F8EF5-8D0F-6B73-BCC6-3A09AA457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systematic approach to improve efficiencies of the business process while reducing wasteful activities that tarnish business results (value).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systematic approach to identifying and eliminating </a:t>
            </a:r>
            <a:r>
              <a:rPr lang="en-US" u="sng" dirty="0"/>
              <a:t>waste</a:t>
            </a:r>
            <a:r>
              <a:rPr lang="en-US" dirty="0"/>
              <a:t> through </a:t>
            </a:r>
            <a:r>
              <a:rPr lang="en-US" u="sng" dirty="0"/>
              <a:t>continuous improvement </a:t>
            </a:r>
            <a:r>
              <a:rPr lang="en-US" dirty="0"/>
              <a:t>by </a:t>
            </a:r>
            <a:r>
              <a:rPr lang="en-US" u="sng" dirty="0"/>
              <a:t>flowing</a:t>
            </a:r>
            <a:r>
              <a:rPr lang="en-US" dirty="0"/>
              <a:t> the product at the </a:t>
            </a:r>
            <a:r>
              <a:rPr lang="en-US" u="sng" dirty="0"/>
              <a:t>pull</a:t>
            </a:r>
            <a:r>
              <a:rPr lang="en-US" dirty="0"/>
              <a:t> of the customer in pursuit of perfection</a:t>
            </a:r>
          </a:p>
          <a:p>
            <a:pPr lvl="1"/>
            <a:r>
              <a:rPr lang="en-US" dirty="0"/>
              <a:t>James Womack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375888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23E20-BEF3-6E10-5E75-25605B65C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Lean is about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3AFC4-D8B5-2A92-C78B-20F99EE7F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efficiency, effectiveness, and quality of processes</a:t>
            </a:r>
          </a:p>
          <a:p>
            <a:r>
              <a:rPr lang="en-US" dirty="0"/>
              <a:t>Lower operating costs</a:t>
            </a:r>
          </a:p>
          <a:p>
            <a:r>
              <a:rPr lang="en-US" dirty="0"/>
              <a:t>Improve customer satisfaction</a:t>
            </a:r>
          </a:p>
          <a:p>
            <a:r>
              <a:rPr lang="en-US" dirty="0"/>
              <a:t>Improve customer morale</a:t>
            </a:r>
          </a:p>
          <a:p>
            <a:r>
              <a:rPr lang="en-US" dirty="0"/>
              <a:t>Free up resources to be used elsewhere 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87836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58E01-D3EA-A180-BECE-5314B5FC2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CF8EE-5AD5-1720-C947-659964740B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Taichi Ohno tasked to improve the production to meet the demand </a:t>
            </a:r>
          </a:p>
          <a:p>
            <a:r>
              <a:rPr lang="en-US" dirty="0"/>
              <a:t>Studied American car manufacturers</a:t>
            </a:r>
          </a:p>
          <a:p>
            <a:r>
              <a:rPr lang="en-US" dirty="0"/>
              <a:t>Devised a new process with other management experts 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353713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C5B91-2E0F-6E37-EC36-CAB1C81D1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pic>
        <p:nvPicPr>
          <p:cNvPr id="9" name="PBE - 15 - How Toyota Changed The Way We Make Things">
            <a:hlinkClick r:id="" action="ppaction://media"/>
            <a:extLst>
              <a:ext uri="{FF2B5EF4-FFF2-40B4-BE49-F238E27FC236}">
                <a16:creationId xmlns:a16="http://schemas.microsoft.com/office/drawing/2014/main" id="{0C57E265-99DC-3D18-DAE0-FD74BC0F22E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2284" y="0"/>
            <a:ext cx="11459160" cy="6445632"/>
          </a:xfrm>
        </p:spPr>
      </p:pic>
    </p:spTree>
    <p:extLst>
      <p:ext uri="{BB962C8B-B14F-4D97-AF65-F5344CB8AC3E}">
        <p14:creationId xmlns:p14="http://schemas.microsoft.com/office/powerpoint/2010/main" val="173322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80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p up image">
            <a:extLst>
              <a:ext uri="{FF2B5EF4-FFF2-40B4-BE49-F238E27FC236}">
                <a16:creationId xmlns:a16="http://schemas.microsoft.com/office/drawing/2014/main" id="{3FCC2570-105F-9109-B005-0558CA4DC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1558" y="1690688"/>
            <a:ext cx="7160442" cy="413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22F197-73D9-3286-FE5D-AFF7147EA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Lean Key Principles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15C88-3689-A296-0D2C-6EDA094B9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Value</a:t>
            </a:r>
          </a:p>
          <a:p>
            <a:r>
              <a:rPr lang="en-US" dirty="0"/>
              <a:t>Map Value</a:t>
            </a:r>
          </a:p>
          <a:p>
            <a:r>
              <a:rPr lang="en-US" dirty="0"/>
              <a:t>Create Flow</a:t>
            </a:r>
          </a:p>
          <a:p>
            <a:r>
              <a:rPr lang="en-US" dirty="0"/>
              <a:t>Establish Pull</a:t>
            </a:r>
          </a:p>
          <a:p>
            <a:r>
              <a:rPr lang="en-US" dirty="0"/>
              <a:t>Continuous Improvement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138452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C1EC2-8924-5AE1-F7B7-585D7BC13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 Identify Value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2F827-FDB7-FE5F-A514-BFF8BD829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Need to understand what customer needs</a:t>
            </a:r>
          </a:p>
          <a:p>
            <a:r>
              <a:rPr lang="en-US" dirty="0"/>
              <a:t>Need to understand and define the end product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84626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FD4F2-7025-CB22-FDD4-40A0647CD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 – Mapping Value Chain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FB258-3160-640F-8BF0-B8C33F0C5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value stream </a:t>
            </a:r>
          </a:p>
          <a:p>
            <a:r>
              <a:rPr lang="en-US" dirty="0"/>
              <a:t>Map to identify wastes and source of wastes</a:t>
            </a:r>
            <a:endParaRPr lang="en-PK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02FB258-3160-640F-8BF0-B8C33F0C53C3}"/>
              </a:ext>
            </a:extLst>
          </p:cNvPr>
          <p:cNvSpPr txBox="1">
            <a:spLocks/>
          </p:cNvSpPr>
          <p:nvPr/>
        </p:nvSpPr>
        <p:spPr>
          <a:xfrm>
            <a:off x="2294977" y="4024615"/>
            <a:ext cx="7356722" cy="21523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Identify value stream </a:t>
            </a:r>
          </a:p>
          <a:p>
            <a:r>
              <a:rPr lang="en-US"/>
              <a:t>Map to identify wastes and source of wastes</a:t>
            </a:r>
            <a:endParaRPr lang="en-PK" dirty="0"/>
          </a:p>
        </p:txBody>
      </p:sp>
      <p:pic>
        <p:nvPicPr>
          <p:cNvPr id="6" name="Picture 2" descr="pop up image">
            <a:extLst>
              <a:ext uri="{FF2B5EF4-FFF2-40B4-BE49-F238E27FC236}">
                <a16:creationId xmlns:a16="http://schemas.microsoft.com/office/drawing/2014/main" id="{93721000-DFAF-7415-F1CB-7C81EB75B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304" y="2959195"/>
            <a:ext cx="7330068" cy="313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0052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CD460-40F2-E963-0595-AA6342A7F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– Create a Flow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D1433-A4CC-3A15-412A-447F007EB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 delays to create flow</a:t>
            </a:r>
          </a:p>
          <a:p>
            <a:r>
              <a:rPr lang="en-US" dirty="0"/>
              <a:t>Steps in your value chain should go from one to the next without delays</a:t>
            </a:r>
            <a:endParaRPr lang="en-PK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402346-09BA-7C45-4873-EEE5F83D9230}"/>
              </a:ext>
            </a:extLst>
          </p:cNvPr>
          <p:cNvSpPr txBox="1">
            <a:spLocks/>
          </p:cNvSpPr>
          <p:nvPr/>
        </p:nvSpPr>
        <p:spPr>
          <a:xfrm>
            <a:off x="1970455" y="4453520"/>
            <a:ext cx="7983462" cy="188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Remove delays to create flow</a:t>
            </a:r>
          </a:p>
          <a:p>
            <a:r>
              <a:rPr lang="en-US"/>
              <a:t>Steps in your value chain should go from one to the next without delays</a:t>
            </a:r>
            <a:endParaRPr lang="en-PK" dirty="0"/>
          </a:p>
        </p:txBody>
      </p:sp>
      <p:pic>
        <p:nvPicPr>
          <p:cNvPr id="5" name="Picture 2" descr="pop up image">
            <a:extLst>
              <a:ext uri="{FF2B5EF4-FFF2-40B4-BE49-F238E27FC236}">
                <a16:creationId xmlns:a16="http://schemas.microsoft.com/office/drawing/2014/main" id="{152605EC-9CD3-DE5B-AD6B-1A33D82C04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918" y="3159203"/>
            <a:ext cx="7954536" cy="333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9449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</TotalTime>
  <Words>334</Words>
  <Application>Microsoft Office PowerPoint</Application>
  <PresentationFormat>Widescreen</PresentationFormat>
  <Paragraphs>56</Paragraphs>
  <Slides>13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Roboto</vt:lpstr>
      <vt:lpstr>Office Theme</vt:lpstr>
      <vt:lpstr>Business Process Engineering</vt:lpstr>
      <vt:lpstr>Lean Process </vt:lpstr>
      <vt:lpstr>Lean is about</vt:lpstr>
      <vt:lpstr>PowerPoint Presentation</vt:lpstr>
      <vt:lpstr>PowerPoint Presentation</vt:lpstr>
      <vt:lpstr>Lean Key Principles</vt:lpstr>
      <vt:lpstr>1 Identify Value</vt:lpstr>
      <vt:lpstr>1 – Mapping Value Chain</vt:lpstr>
      <vt:lpstr>3 – Create a Flow</vt:lpstr>
      <vt:lpstr>4 -  Establish Pull</vt:lpstr>
      <vt:lpstr>5 – Continuous Improvement</vt:lpstr>
      <vt:lpstr>Advantages of Lean Processes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Salman Ahmad</dc:creator>
  <cp:lastModifiedBy>Salman Ahmad</cp:lastModifiedBy>
  <cp:revision>48</cp:revision>
  <dcterms:created xsi:type="dcterms:W3CDTF">2020-12-22T11:03:44Z</dcterms:created>
  <dcterms:modified xsi:type="dcterms:W3CDTF">2024-04-01T08:45:29Z</dcterms:modified>
</cp:coreProperties>
</file>

<file path=docProps/thumbnail.jpeg>
</file>